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8" r:id="rId6"/>
    <p:sldMasterId id="2147483750" r:id="rId7"/>
    <p:sldMasterId id="2147483762" r:id="rId8"/>
    <p:sldMasterId id="2147483774" r:id="rId9"/>
    <p:sldMasterId id="2147483786" r:id="rId10"/>
    <p:sldMasterId id="2147483798" r:id="rId11"/>
    <p:sldMasterId id="2147483810" r:id="rId12"/>
    <p:sldMasterId id="2147483822" r:id="rId13"/>
    <p:sldMasterId id="2147483834" r:id="rId14"/>
    <p:sldMasterId id="2147483846" r:id="rId15"/>
    <p:sldMasterId id="2147483858" r:id="rId16"/>
    <p:sldMasterId id="2147483870" r:id="rId17"/>
    <p:sldMasterId id="2147483882" r:id="rId18"/>
    <p:sldMasterId id="2147483894" r:id="rId19"/>
  </p:sldMasterIdLst>
  <p:notesMasterIdLst>
    <p:notesMasterId r:id="rId100"/>
  </p:notesMasterIdLst>
  <p:sldIdLst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95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70" r:id="rId44"/>
    <p:sldId id="271" r:id="rId45"/>
    <p:sldId id="315" r:id="rId46"/>
    <p:sldId id="296" r:id="rId47"/>
    <p:sldId id="297" r:id="rId48"/>
    <p:sldId id="298" r:id="rId49"/>
    <p:sldId id="299" r:id="rId50"/>
    <p:sldId id="272" r:id="rId51"/>
    <p:sldId id="273" r:id="rId52"/>
    <p:sldId id="274" r:id="rId53"/>
    <p:sldId id="275" r:id="rId54"/>
    <p:sldId id="276" r:id="rId55"/>
    <p:sldId id="277" r:id="rId56"/>
    <p:sldId id="300" r:id="rId57"/>
    <p:sldId id="301" r:id="rId58"/>
    <p:sldId id="302" r:id="rId59"/>
    <p:sldId id="303" r:id="rId60"/>
    <p:sldId id="304" r:id="rId61"/>
    <p:sldId id="306" r:id="rId62"/>
    <p:sldId id="308" r:id="rId63"/>
    <p:sldId id="309" r:id="rId64"/>
    <p:sldId id="310" r:id="rId65"/>
    <p:sldId id="311" r:id="rId66"/>
    <p:sldId id="351" r:id="rId67"/>
    <p:sldId id="312" r:id="rId68"/>
    <p:sldId id="313" r:id="rId69"/>
    <p:sldId id="314" r:id="rId70"/>
    <p:sldId id="316" r:id="rId71"/>
    <p:sldId id="320" r:id="rId72"/>
    <p:sldId id="319" r:id="rId73"/>
    <p:sldId id="317" r:id="rId74"/>
    <p:sldId id="321" r:id="rId75"/>
    <p:sldId id="318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6" r:id="rId85"/>
    <p:sldId id="330" r:id="rId86"/>
    <p:sldId id="331" r:id="rId87"/>
    <p:sldId id="332" r:id="rId88"/>
    <p:sldId id="333" r:id="rId89"/>
    <p:sldId id="334" r:id="rId90"/>
    <p:sldId id="335" r:id="rId91"/>
    <p:sldId id="337" r:id="rId92"/>
    <p:sldId id="338" r:id="rId93"/>
    <p:sldId id="348" r:id="rId94"/>
    <p:sldId id="340" r:id="rId95"/>
    <p:sldId id="342" r:id="rId96"/>
    <p:sldId id="350" r:id="rId97"/>
    <p:sldId id="344" r:id="rId98"/>
    <p:sldId id="352" r:id="rId9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theme" Target="theme/theme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0BA32-6B7C-4125-B2BE-C8EACE6638E8}" type="datetimeFigureOut">
              <a:rPr lang="zh-TW" altLang="en-US" smtClean="0"/>
              <a:t>2020/3/3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432A6-A309-406B-9594-474D585FC21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448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>
            <a:extLst>
              <a:ext uri="{FF2B5EF4-FFF2-40B4-BE49-F238E27FC236}">
                <a16:creationId xmlns="" xmlns:a16="http://schemas.microsoft.com/office/drawing/2014/main" id="{BBB72E60-5A93-4CDA-BE6C-1C33BF9E22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備忘稿版面配置區 2">
            <a:extLst>
              <a:ext uri="{FF2B5EF4-FFF2-40B4-BE49-F238E27FC236}">
                <a16:creationId xmlns="" xmlns:a16="http://schemas.microsoft.com/office/drawing/2014/main" id="{8297BB68-85CC-4817-A6F5-516FCB81A2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22532" name="投影片編號版面配置區 3">
            <a:extLst>
              <a:ext uri="{FF2B5EF4-FFF2-40B4-BE49-F238E27FC236}">
                <a16:creationId xmlns="" xmlns:a16="http://schemas.microsoft.com/office/drawing/2014/main" id="{97303312-D0FE-404E-841C-B860C4AC5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2630EE-943D-4385-A0DD-90A7F3E34E42}" type="slidenum">
              <a:rPr lang="zh-TW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zh-TW"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7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0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018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350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524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92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310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81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055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4B2D94F-BD26-452C-A460-0B6169A246F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50AB6A4-B61C-493F-9527-9789C5EF73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69523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B2C7E39-15CA-4235-AFDD-3D6B0BEECAF0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A0366B1-5391-477A-BFD8-61DDDECEBB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24388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B8A6509-C142-4442-8394-5C52013EFC4C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90D4327-5E1C-42A0-81D4-4162EA4833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78650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1E1E2AE-7B8C-4CD0-8442-14E56B67226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FCAD83D-6539-429B-BA68-B13F83639D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866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586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9D66941-9332-44A8-B668-E9A99C3F0438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73BE2CD-14F4-4974-9BF1-99FDBAF085D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36638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D9E9561-765D-4B50-B50F-F5A69FF53A84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93D472A-EA83-4B37-8152-5620CD3EFD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87023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1AE07D7-9F02-4703-B33B-1DF36C656148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2722960-2031-4650-B8BE-CCFBE2B89C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38265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1E4B937-BCAC-4393-852A-CDCC9C335C06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7A2FA69-072F-4E6C-8C9C-8AC75BFFC0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86616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4961261-74D0-4B87-8659-1069D3D38906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F6A6449-29E8-4835-8CD2-327A513877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68729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054AD68-D46A-4494-9C52-CCFBE32199D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76BA059-D879-457F-8A96-3168F47B0D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70139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AF3C00D-CA3B-4ECC-B74E-6E0B0D4FE51E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29382C5-A49A-4C74-ABA0-0FB8CB63EE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23922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5763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7745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1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42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309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964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985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101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003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888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003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240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846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40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012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271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193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7033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882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294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177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247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548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163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5166A-8175-44FC-B72A-AD7516082883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4EF76-332C-4896-A267-544B1B6A3D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954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419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C9D12-9900-4824-B11D-4102E7D53746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C6BE2-07A8-4CBD-AEEA-5C39CA393D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62989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22A3F-9FE7-46BC-A46E-C22E92D00616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F4B53-49DA-411A-B64B-868BC27AC29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68557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FCAEE-10CF-496E-AA39-0AE3F2D48808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00C03-B402-48D6-994D-E19BAE15DD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81228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3D432-7D3B-404F-B796-E24D0D8C5917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DF4AD-C341-44BE-BEAB-3B0A1A31C1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73686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AF93B-0599-4E03-8E5C-2DE215A45BF2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C229A-7CEB-4754-8382-2D90E2ADB2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62096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01C48-F0E9-4207-A491-F5CB133A6BEA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FE62D-262A-4618-83B8-C57E74C2EB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78679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5D60C-9642-45D1-B8A9-F5CE1C4D8156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04739-6B0B-4B7F-8D32-4D687610B2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44492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FD5F-B481-4BBA-9D55-E3C4CEC8B714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EC4DE-FCF3-4073-9248-75D8B570C8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47978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CBCF5-3D1D-4607-BD47-99EC428578A1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BE465-AC29-4216-BA48-D670197AD2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0288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10E74-7C92-43E8-BABC-1F16EC4DC77E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E755A-41E8-4786-963A-29A800A598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2482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362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A869-69B7-473B-980F-B79449CF49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FC2DA-54E4-47CB-A891-DFB5C480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293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D1F3-8A0E-4A8A-813C-D6D38CBDAAC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E9283-0317-4FE0-97CE-46C98A3C56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9726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CE67-AB4D-4128-AEF5-948F651C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2CC6-9295-4F01-8197-2BB6AF284C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84112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052E-96F7-4F68-8C3F-CFF58E979C8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1967E-73AB-423E-9B24-682891F133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8137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0065D-B4EE-486D-82E7-4CD230EE667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4EFF6-3168-40E8-9841-97F52A3DAC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0711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EF5E-7E86-4FCB-A661-9A43302D14D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5332B-01B7-4367-99F6-0B829EE7CD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97701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C4EE-9780-4B09-B652-273965FBB30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2F1D-3578-4D2A-8C2F-972623555A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40495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3171-3121-407E-9A60-8E21B6114A4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DA06-C6F6-4E27-865F-8CD228A472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90509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00B8-09A0-44AA-9B67-F05143C8A9B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B001-56A8-480C-B0FB-DA4B9A8735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8005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AA9D0-928D-4DAF-8AAA-791E4172FEB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E1CB8-C3C7-492B-9B92-6F014ACCDB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0753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582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0079F-706F-46E8-8DA0-E3AE127EFC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F330-126C-405E-8E7F-799F6B10C9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73618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287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630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183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374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944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700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796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08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18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456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8485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860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381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123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78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866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5619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29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216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53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6419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334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3896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769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967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6476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292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888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8346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9315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90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862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2500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2285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014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678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:\pain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685800"/>
            <a:ext cx="10295467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3886200"/>
            <a:ext cx="85344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48267" y="6229350"/>
            <a:ext cx="2573867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99467" y="6229350"/>
            <a:ext cx="3793067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805333" y="6229350"/>
            <a:ext cx="2438400" cy="514350"/>
          </a:xfrm>
        </p:spPr>
        <p:txBody>
          <a:bodyPr/>
          <a:lstStyle>
            <a:lvl1pPr>
              <a:defRPr smtClean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428F13-78B9-4603-91B4-03453E5DB6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61070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8734E-22AF-47E9-8870-63A7F4F4A60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6883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ADF07-FA23-4004-86D1-D3C47284F6B6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7924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885950"/>
            <a:ext cx="5350933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63734" y="1885950"/>
            <a:ext cx="5350933" cy="41719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E42-AE9B-4D89-8967-18FEDE5676B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7835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D90B5-793D-49A4-AF08-05E3097AFAE0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975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FEB4-F548-46DD-98D8-B7C9ADE0B36F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3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14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4787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5051E-EF0C-4A9A-A3D7-5E5BEC9AA81B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0437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FD932-CF40-4ECD-B2DE-2B861376BFC1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8264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F82CE-4C6C-46A4-BE0F-E99CB36FAB57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35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1A6CD-51EE-4795-9718-F9E35C8B37CD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2508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71467" y="228600"/>
            <a:ext cx="2743200" cy="58293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41867" y="228600"/>
            <a:ext cx="8026400" cy="5829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AD848-5CF9-45F7-B999-A53A05293164}" type="slidenum">
              <a:rPr lang="en-US" altLang="zh-TW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507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6600" b="1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7">
            <a:extLst>
              <a:ext uri="{FF2B5EF4-FFF2-40B4-BE49-F238E27FC236}">
                <a16:creationId xmlns="" xmlns:a16="http://schemas.microsoft.com/office/drawing/2014/main" id="{8859832E-2B87-43C6-9BB9-F5EA5B71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4FF3D-3AA9-4E8F-8347-7979C0B742AB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8">
            <a:extLst>
              <a:ext uri="{FF2B5EF4-FFF2-40B4-BE49-F238E27FC236}">
                <a16:creationId xmlns="" xmlns:a16="http://schemas.microsoft.com/office/drawing/2014/main" id="{AF9938A2-29D8-41ED-BEE3-E8AF2E0B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9">
            <a:extLst>
              <a:ext uri="{FF2B5EF4-FFF2-40B4-BE49-F238E27FC236}">
                <a16:creationId xmlns="" xmlns:a16="http://schemas.microsoft.com/office/drawing/2014/main" id="{2BBDC070-5699-4638-9A69-22C0FE3D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2279C-BB32-46D7-A948-E8FCC176E146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084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54937CA0-49CA-47C3-B621-F37580B6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D11C4-D724-4390-890E-00C88A2DF97E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7F1E6629-686A-458F-81F1-7FDAD804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DF3E5E76-0E7F-41FC-A740-E2481E969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C55EA-97B9-4F9B-9F90-52BE972E5ADB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3380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>
            <a:normAutofit/>
          </a:bodyPr>
          <a:lstStyle>
            <a:lvl1pPr latinLnBrk="0">
              <a:defRPr lang="zh-TW" sz="52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200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C44D089E-CD07-404F-BF53-AD1737C06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E5336-8BC2-4FD2-96ED-6979FCAE96F5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A2ECA1C0-7CF6-4F81-AF55-16954EC77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8A210436-5E65-45E5-AC18-A904AC87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DE2EA-BF5D-4E2B-BDC6-A80711113837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8451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3">
            <a:extLst>
              <a:ext uri="{FF2B5EF4-FFF2-40B4-BE49-F238E27FC236}">
                <a16:creationId xmlns="" xmlns:a16="http://schemas.microsoft.com/office/drawing/2014/main" id="{A2738158-94F4-42CF-95CB-FB70061F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A316-FD87-40AF-85F8-1BDD1903736A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>
                <a16:creationId xmlns="" xmlns:a16="http://schemas.microsoft.com/office/drawing/2014/main" id="{2414602F-7667-445A-BF11-F844582F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="" xmlns:a16="http://schemas.microsoft.com/office/drawing/2014/main" id="{DCD08176-7E65-4C74-ACC3-8103B0C7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6842-D143-4ECF-8686-0BAA0D41F98A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5427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3">
            <a:extLst>
              <a:ext uri="{FF2B5EF4-FFF2-40B4-BE49-F238E27FC236}">
                <a16:creationId xmlns="" xmlns:a16="http://schemas.microsoft.com/office/drawing/2014/main" id="{F4233F71-2052-4F87-88A6-E89A9F076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373C4-C26D-45FB-83EB-8AE2267C149B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8" name="頁尾版面配置區 4">
            <a:extLst>
              <a:ext uri="{FF2B5EF4-FFF2-40B4-BE49-F238E27FC236}">
                <a16:creationId xmlns="" xmlns:a16="http://schemas.microsoft.com/office/drawing/2014/main" id="{8134CF77-FDD0-408F-A7F6-97A6358F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="" xmlns:a16="http://schemas.microsoft.com/office/drawing/2014/main" id="{C0D4D51A-A296-4644-A95C-DC96C1CF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588CB-51B5-42AD-8ED9-55D5D6965BA1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07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596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3">
            <a:extLst>
              <a:ext uri="{FF2B5EF4-FFF2-40B4-BE49-F238E27FC236}">
                <a16:creationId xmlns="" xmlns:a16="http://schemas.microsoft.com/office/drawing/2014/main" id="{EF06A214-99C3-4B12-AE8C-63A901DA3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C5E06-9D6A-4F09-80E8-F9397C896B49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4" name="頁尾版面配置區 4">
            <a:extLst>
              <a:ext uri="{FF2B5EF4-FFF2-40B4-BE49-F238E27FC236}">
                <a16:creationId xmlns="" xmlns:a16="http://schemas.microsoft.com/office/drawing/2014/main" id="{7BA523CF-0D74-4287-9A3B-76AE6C6B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投影片編號版面配置區 5">
            <a:extLst>
              <a:ext uri="{FF2B5EF4-FFF2-40B4-BE49-F238E27FC236}">
                <a16:creationId xmlns="" xmlns:a16="http://schemas.microsoft.com/office/drawing/2014/main" id="{FB5DA939-29D6-4BA8-BE00-77EB3CEAF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5C2B7-45EC-4020-A1BB-E3C246636560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8843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BF80178E-9801-4F04-A4A3-8009FDA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30607-EAC6-41A7-9D9C-18943E990BB0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AF59B831-8377-48E8-9526-468FC122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EF7AE7F4-E12A-45E2-94A8-955BF4A63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75FDA-7706-4868-9EF3-136D5EDA5B7E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5835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3A9AE37C-E5FA-478C-9565-323C97222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027DA-85FD-44CC-AFDC-4C9598C5E411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226BF57F-9EAD-4972-B421-AFAF0A59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9F52BD3D-D3AD-44B3-9945-B4F1D6851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86F97-55B1-44E0-9896-3B7054A9F503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582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7">
            <a:extLst>
              <a:ext uri="{FF2B5EF4-FFF2-40B4-BE49-F238E27FC236}">
                <a16:creationId xmlns="" xmlns:a16="http://schemas.microsoft.com/office/drawing/2014/main" id="{D79C15EF-9CBD-4CAD-AB49-F258B6FA24AB}"/>
              </a:ext>
            </a:extLst>
          </p:cNvPr>
          <p:cNvSpPr/>
          <p:nvPr/>
        </p:nvSpPr>
        <p:spPr>
          <a:xfrm>
            <a:off x="1293813" y="533400"/>
            <a:ext cx="6858000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日期版面配置區 4">
            <a:extLst>
              <a:ext uri="{FF2B5EF4-FFF2-40B4-BE49-F238E27FC236}">
                <a16:creationId xmlns="" xmlns:a16="http://schemas.microsoft.com/office/drawing/2014/main" id="{2135F295-072B-4934-8D1F-4ED078AB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507E-8364-4F1E-A913-EDC35E03ABB5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7" name="頁尾版面配置區 5">
            <a:extLst>
              <a:ext uri="{FF2B5EF4-FFF2-40B4-BE49-F238E27FC236}">
                <a16:creationId xmlns="" xmlns:a16="http://schemas.microsoft.com/office/drawing/2014/main" id="{5B658481-3020-4F7B-B145-0EACB9AAF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8" name="投影片編號版面配置區 6">
            <a:extLst>
              <a:ext uri="{FF2B5EF4-FFF2-40B4-BE49-F238E27FC236}">
                <a16:creationId xmlns="" xmlns:a16="http://schemas.microsoft.com/office/drawing/2014/main" id="{E5414910-316D-461C-BD88-42638081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51B08-7713-491A-98A2-9592C3A27F84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668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C58026C1-797A-47D6-A309-9D341A9A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6F55C-D1DA-42A2-9232-651B7961A102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833D8A32-CFB0-44BC-8E11-4862D1B7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CB7B03A9-7AC5-4C89-ACFD-2058370B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F725-6409-46DF-ADEE-CEB9DE3BB906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6535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402152B5-A484-4526-A726-5A01A87C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79849-F7B5-464D-9405-628F3EC62518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5F8A56F8-30A7-4881-ADC0-4B977B2A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8AF82FC9-2B5B-40B6-95FA-AC808F40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707EE-51A6-4958-990E-BFE906D614BC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39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92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96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39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89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80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81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77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8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79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51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72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15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56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34AF-1CC7-43CE-81B3-762E26FC3353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C706-8688-426B-89DA-747114805DC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172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8AA62-1C19-42B4-B378-7CF8F08B66A1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12F42-2674-4054-B422-580667A29B73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81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C1D3B-207A-4D46-AFD5-2787CB0072B8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967B-2AA2-4E9D-866E-155DE959CDC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06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4F72-009B-44D7-BB6A-8197AC98CFE5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358C-0E6C-4EC2-91D7-3301C826A59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26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84CB-ED99-43B3-BECF-06A13E0B22F7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83A6-2DF4-4136-A004-B2227A7E6D1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9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03BC-A728-4D7A-A11C-4036EEC8A986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08670-20E8-4071-974D-3C5BC7854E5A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65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11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48F1-E0F8-409D-A08F-E395E1809D7E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08D7-AC09-4234-8A55-5F5B7786E16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38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1C18-399A-48D5-966D-2882510EDD5B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E3C2-5D70-4AF3-8D13-AF0C09A2703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54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8748-A681-453F-9F6D-1564C2318A54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BB64A-03D2-4FA3-A72E-0035AFB8AF5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95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F3A9E-6570-4B75-85CF-12EAEFDADF1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F5D6C-F82F-46AB-A287-6D13CB01D3F0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33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15DD-2D18-4304-82D4-0204EF28C32F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7D7D-ADC2-4F6F-9803-E7AD1A3DFBFD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54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5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Freeform 14"/>
          <p:cNvSpPr/>
          <p:nvPr/>
        </p:nvSpPr>
        <p:spPr>
          <a:xfrm rot="21420000">
            <a:off x="-161925" y="293688"/>
            <a:ext cx="11366500" cy="5751512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9" name="5-Point Star 24"/>
          <p:cNvSpPr/>
          <p:nvPr/>
        </p:nvSpPr>
        <p:spPr>
          <a:xfrm rot="21420000">
            <a:off x="4221163" y="5111750"/>
            <a:ext cx="515937" cy="51435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/>
          <a:lstStyle>
            <a:lvl1pPr algn="r">
              <a:defRPr sz="8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238" y="4578350"/>
            <a:ext cx="6143625" cy="1163638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8F16EF0-CB9F-4AA2-849C-C87B60F505D6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6350" y="4883150"/>
            <a:ext cx="4048125" cy="1195388"/>
          </a:xfrm>
        </p:spPr>
        <p:txBody>
          <a:bodyPr/>
          <a:lstStyle>
            <a:lvl1pPr algn="r">
              <a:defRPr lang="en-US" sz="5400"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2025" y="3832225"/>
            <a:ext cx="906463" cy="498475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E6494FD-0CB4-40C7-B803-EC1559189EA0}" type="slidenum">
              <a:rPr lang="zh-TW" altLang="en-US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669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842CD-4BAE-497B-AF84-2C9F99B875C1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2F29F-4B8C-4551-A667-E3ECF31E1839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679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/>
          <a:lstStyle>
            <a:lvl1pPr algn="l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A8699-38AB-4D53-A43A-C7190FD009A0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665C6-1930-4ABF-924D-94A2C6180024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75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7F004-62E9-4DA8-9630-7F29459F85B1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566D0-0CA5-4CEE-910E-470EA6E05BD2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04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E1B81-09EB-497E-928A-02AA37610C8F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9E170-694E-474F-9F66-1BCB0FB8E214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6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92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B86D7-0150-4860-BCBE-3F1EA6D6A07D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E43FC-595A-42B8-AB15-98F982513EAB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58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933A-2220-4058-9B7D-A2F50BF3D7AC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C281B-CF6D-4488-9113-6C6D41DCD4CA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002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B19BA-2AAF-4C8D-906B-EEC44615D3FB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F0CC7-5972-4120-80AF-4AFCECB44855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77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0FAA7-4C38-43F3-96FF-110AB2A38296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01A84-8E19-4617-8792-B1D4E840BFD2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405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86C3F-C95B-442B-AA5C-DC37D27FEC28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998F3-D1AB-47A3-9049-68228A416CE1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85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BD393-0417-4D54-9198-6285AD2B4701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B3988-93DF-4671-BC74-A04DD5EB90F7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777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/>
          <p:nvPr/>
        </p:nvSpPr>
        <p:spPr>
          <a:xfrm>
            <a:off x="685800" y="892175"/>
            <a:ext cx="609600" cy="58578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10472738" y="292258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>
                <a:solidFill>
                  <a:prstClr val="black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/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9A839-9A57-4DFA-A0F2-6FFD9564F1A5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D5FB8-B5D6-4A98-A01E-9E30207C3A71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43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97988-5F21-4FB8-9100-D4C6746AA3E9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F777-5D11-434F-BC2A-9C57D48FECF4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358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7E6F0-1727-41A8-BA5D-01EAE582ECF6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14880-4D5B-46B3-BDE3-72C62A2163E9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14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B4DBC-943E-4C55-8381-D2E6135E8B33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20E6A-8418-4D71-B9E5-838C91E655DA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06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890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C7182-0940-487D-9EA4-8605B7CB77AB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A1BF7-E276-44F8-8779-1F85409677D6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540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C4F85-5EFE-4AE4-9605-3394F16FCD07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40B8E-0E86-4FED-97A6-9C136D1A9748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28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024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624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27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34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460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938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725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9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032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648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627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659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580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500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976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645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435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61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3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061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397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664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09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18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327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116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888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405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046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6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361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470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306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32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289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720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926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10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226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180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64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19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3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0781EF2-4FF6-4500-94C2-A1A05350073B}" type="datetimeFigureOut">
              <a:rPr lang="en-US" altLang="zh-TW"/>
              <a:pPr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1664B36-D131-4239-88EA-0F62FB5D56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162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50F5-8446-4138-BF80-3DC202F3F5C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263C6-8619-42B1-9574-D67182BB8EE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0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D6BBC-DD7E-4D38-AA2B-813DB9C2FBC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16064-0B1A-4BB6-98B5-42CED98C94C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9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B68888-ADCC-44AC-AB82-BAE563EB66C0}" type="datetimeFigureOut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0DD006-C225-4C6A-9F97-323A11377D83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057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fld id="{255B4166-682C-49D4-9619-F51B104BEC8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2BE2D2-F26F-4F81-886F-2622EB331689}" type="slidenum">
              <a:rPr lang="zh-TW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592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8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60262-D523-4AAC-8F9E-1AE63C9C2D6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AAF35-6B82-4545-A012-A8B27C732A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B0C43-98A8-41BD-851C-A4B8AF3C3FC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56F4-D516-4FC9-9C45-500621332C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8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867" y="228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85950"/>
            <a:ext cx="1090506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5733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2935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zh-TW">
              <a:solidFill>
                <a:srgbClr val="5E574E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74667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BE059F38-1F1A-4BB6-9033-5C0568990237}" type="slidenum">
              <a:rPr lang="en-US" altLang="zh-TW">
                <a:solidFill>
                  <a:srgbClr val="5E574E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5E574E"/>
              </a:solidFill>
            </a:endParaRPr>
          </a:p>
        </p:txBody>
      </p:sp>
      <p:pic>
        <p:nvPicPr>
          <p:cNvPr id="1031" name="Picture 7" descr="A:\paint.GIF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4451"/>
            <a:ext cx="1097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89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="" xmlns:a16="http://schemas.microsoft.com/office/drawing/2014/main" id="{D885D425-53B5-4387-A4E8-EF790FEE91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="" xmlns:a16="http://schemas.microsoft.com/office/drawing/2014/main" id="{C3B06587-771F-41F7-B404-BAF08D7CB8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/>
              <a:t>按一下以編輯母片文字樣式</a:t>
            </a:r>
          </a:p>
          <a:p>
            <a:pPr lvl="1"/>
            <a:r>
              <a:rPr lang="zh-TW" altLang="zh-TW"/>
              <a:t>第二層</a:t>
            </a:r>
          </a:p>
          <a:p>
            <a:pPr lvl="2"/>
            <a:r>
              <a:rPr lang="zh-TW" altLang="zh-TW"/>
              <a:t>第三層</a:t>
            </a:r>
          </a:p>
          <a:p>
            <a:pPr lvl="3"/>
            <a:r>
              <a:rPr lang="zh-TW" altLang="zh-TW"/>
              <a:t>第四層</a:t>
            </a:r>
          </a:p>
          <a:p>
            <a:pPr lvl="4"/>
            <a:r>
              <a:rPr lang="zh-TW" altLang="zh-TW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7479FC75-3E52-4837-9702-41953D3E3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32BD1E7-A064-4306-A434-D760E8DC0323}" type="datetime1">
              <a:rPr altLang="en-US">
                <a:solidFill>
                  <a:prstClr val="white"/>
                </a:solidFill>
              </a:rPr>
              <a:pPr>
                <a:defRPr/>
              </a:pPr>
              <a:t>2020/3/3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88ADDAC7-82FB-4B34-9880-C02ABA354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505575"/>
            <a:ext cx="68770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5CA2685C-3E06-4379-A329-67827D990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50" b="1">
                <a:solidFill>
                  <a:schemeClr val="accent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1616BDB-9E83-43E6-B8D8-6A85EA0210F2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6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zh-TW"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73050" indent="-228600" algn="l" rtl="0" fontAlgn="base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fontAlgn="base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fontAlgn="base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002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A577E-BE0C-486A-A9BF-822C0D7BB93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01FF3-8344-4243-9AB8-39771F21993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0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0876F3-A2B1-4ACE-A314-324B5878D62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3/3/2020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CF93393-69E8-486F-9E3B-2F7FFC1F8BC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6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-25400" y="0"/>
            <a:ext cx="12004675" cy="6643688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562" cy="6420230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750"/>
            <a:ext cx="10396538" cy="331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7738" y="5757863"/>
            <a:ext cx="3784600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3200" cap="all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4C7B315B-7B55-45BA-994C-5A72F83E12F6}" type="datetimeFigureOut">
              <a:rPr lang="zh-TW" altLang="en-US">
                <a:solidFill>
                  <a:srgbClr val="B80E0F">
                    <a:lumMod val="50000"/>
                  </a:srgbClr>
                </a:solidFill>
              </a:rPr>
              <a:pPr defTabSz="457200">
                <a:defRPr/>
              </a:pPr>
              <a:t>2020/3/3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757863"/>
            <a:ext cx="5499100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3200" cap="all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0" y="5757863"/>
            <a:ext cx="908050" cy="498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3200" cap="all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0478B8D1-D144-4FBB-BE80-43771F574C5A}" type="slidenum">
              <a:rPr lang="zh-TW" altLang="en-US">
                <a:solidFill>
                  <a:srgbClr val="B80E0F">
                    <a:lumMod val="50000"/>
                  </a:srgbClr>
                </a:solidFill>
              </a:rPr>
              <a:pPr defTabSz="457200">
                <a:defRPr/>
              </a:pPr>
              <a:t>‹#›</a:t>
            </a:fld>
            <a:endParaRPr lang="zh-TW" altLang="en-US">
              <a:solidFill>
                <a:srgbClr val="B80E0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Impact" panose="020B0806030902050204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DDFDE-7E8A-4F3E-832E-6CAD543E7DA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C987-F1FE-47DE-8421-D1E81893720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4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5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6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42F2A-BDF7-4ED9-A184-E558EFA6CCD9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0BFC5-A8CE-4CEB-B665-AD662BEB60A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7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4.gif"/><Relationship Id="rId7" Type="http://schemas.openxmlformats.org/officeDocument/2006/relationships/image" Target="../media/image20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0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0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0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0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0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71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4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4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4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4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5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88.png"/><Relationship Id="rId4" Type="http://schemas.openxmlformats.org/officeDocument/2006/relationships/image" Target="../media/image87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6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6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1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6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18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9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381210_10150438035003914_679886605_n.jpg"/>
          <p:cNvPicPr>
            <a:picLocks noChangeAspect="1"/>
          </p:cNvPicPr>
          <p:nvPr/>
        </p:nvPicPr>
        <p:blipFill>
          <a:blip r:embed="rId2" cstate="print"/>
          <a:srcRect r="6386" b="6502"/>
          <a:stretch>
            <a:fillRect/>
          </a:stretch>
        </p:blipFill>
        <p:spPr>
          <a:xfrm>
            <a:off x="1802424" y="332657"/>
            <a:ext cx="4392488" cy="6206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雲朵形圖說文字 4"/>
          <p:cNvSpPr/>
          <p:nvPr/>
        </p:nvSpPr>
        <p:spPr>
          <a:xfrm>
            <a:off x="5551467" y="123677"/>
            <a:ext cx="5148064" cy="3312368"/>
          </a:xfrm>
          <a:prstGeom prst="cloudCallout">
            <a:avLst>
              <a:gd name="adj1" fmla="val -63482"/>
              <a:gd name="adj2" fmla="val 53965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prstClr val="black"/>
                </a:solidFill>
                <a:latin typeface="Comic Sans MS" pitchFamily="66" charset="0"/>
              </a:rPr>
              <a:t>Hello, everyone!</a:t>
            </a:r>
          </a:p>
          <a:p>
            <a:pPr algn="ctr"/>
            <a:r>
              <a:rPr lang="en-US" altLang="zh-TW" sz="3200" b="1" dirty="0">
                <a:solidFill>
                  <a:prstClr val="black"/>
                </a:solidFill>
                <a:latin typeface="Comic Sans MS" pitchFamily="66" charset="0"/>
              </a:rPr>
              <a:t>I’m your English teacher.</a:t>
            </a:r>
          </a:p>
          <a:p>
            <a:pPr algn="ctr"/>
            <a:r>
              <a:rPr lang="en-US" altLang="zh-TW" sz="3200" b="1" dirty="0">
                <a:solidFill>
                  <a:prstClr val="black"/>
                </a:solidFill>
                <a:latin typeface="Comic Sans MS" pitchFamily="66" charset="0"/>
              </a:rPr>
              <a:t>My name is </a:t>
            </a:r>
            <a:r>
              <a:rPr lang="en-US" altLang="zh-TW" sz="3200" dirty="0">
                <a:solidFill>
                  <a:prstClr val="black"/>
                </a:solidFill>
                <a:latin typeface="Comic Sans MS" pitchFamily="66" charset="0"/>
              </a:rPr>
              <a:t>________</a:t>
            </a:r>
            <a:endParaRPr lang="zh-TW" altLang="en-US" sz="3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028" name="Picture 4" descr="「pokemo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4305">
            <a:off x="7562705" y="2380591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6784741" y="2475186"/>
            <a:ext cx="1923393" cy="74097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Mandy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5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849599" y="116633"/>
            <a:ext cx="856895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Louder, please.</a:t>
            </a:r>
            <a:endParaRPr lang="zh-TW" alt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louder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44" y="1700808"/>
            <a:ext cx="844893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57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1524001" y="0"/>
            <a:ext cx="2175355" cy="2897560"/>
            <a:chOff x="0" y="0"/>
            <a:chExt cx="2175355" cy="2897560"/>
          </a:xfrm>
        </p:grpSpPr>
        <p:pic>
          <p:nvPicPr>
            <p:cNvPr id="4" name="內容版面配置區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0688"/>
              <a:ext cx="2175355" cy="2276872"/>
            </a:xfrm>
            <a:prstGeom prst="rect">
              <a:avLst/>
            </a:prstGeom>
          </p:spPr>
        </p:pic>
        <p:sp>
          <p:nvSpPr>
            <p:cNvPr id="2" name="橢圓 1"/>
            <p:cNvSpPr/>
            <p:nvPr/>
          </p:nvSpPr>
          <p:spPr>
            <a:xfrm>
              <a:off x="827583" y="0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700660" y="0"/>
            <a:ext cx="2448271" cy="2897078"/>
            <a:chOff x="2176659" y="0"/>
            <a:chExt cx="2448271" cy="289707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659" y="620206"/>
              <a:ext cx="2448271" cy="2276872"/>
            </a:xfrm>
            <a:prstGeom prst="rect">
              <a:avLst/>
            </a:prstGeom>
          </p:spPr>
        </p:pic>
        <p:sp>
          <p:nvSpPr>
            <p:cNvPr id="16" name="橢圓 15"/>
            <p:cNvSpPr/>
            <p:nvPr/>
          </p:nvSpPr>
          <p:spPr>
            <a:xfrm>
              <a:off x="2978990" y="0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6166865" y="72224"/>
            <a:ext cx="2295452" cy="2824855"/>
            <a:chOff x="4642865" y="72223"/>
            <a:chExt cx="2295452" cy="282485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2865" y="620206"/>
              <a:ext cx="2295452" cy="2276872"/>
            </a:xfrm>
            <a:prstGeom prst="rect">
              <a:avLst/>
            </a:prstGeom>
          </p:spPr>
        </p:pic>
        <p:sp>
          <p:nvSpPr>
            <p:cNvPr id="17" name="橢圓 16"/>
            <p:cNvSpPr/>
            <p:nvPr/>
          </p:nvSpPr>
          <p:spPr>
            <a:xfrm>
              <a:off x="5463844" y="72223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8462317" y="127832"/>
            <a:ext cx="2376264" cy="2769246"/>
            <a:chOff x="6938317" y="127832"/>
            <a:chExt cx="2376264" cy="276924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8317" y="586319"/>
              <a:ext cx="2376264" cy="2310759"/>
            </a:xfrm>
            <a:prstGeom prst="rect">
              <a:avLst/>
            </a:prstGeom>
          </p:spPr>
        </p:pic>
        <p:sp>
          <p:nvSpPr>
            <p:cNvPr id="18" name="橢圓 17"/>
            <p:cNvSpPr/>
            <p:nvPr/>
          </p:nvSpPr>
          <p:spPr>
            <a:xfrm>
              <a:off x="7605508" y="127832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3037964" y="3603723"/>
            <a:ext cx="3146535" cy="3279546"/>
            <a:chOff x="1513963" y="3603723"/>
            <a:chExt cx="3146535" cy="3279546"/>
          </a:xfrm>
        </p:grpSpPr>
        <p:pic>
          <p:nvPicPr>
            <p:cNvPr id="15" name="Picture 2" descr="「louder  gif」的圖片搜尋結果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963" y="3603723"/>
              <a:ext cx="3146535" cy="2370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橢圓 19"/>
            <p:cNvSpPr/>
            <p:nvPr/>
          </p:nvSpPr>
          <p:spPr>
            <a:xfrm>
              <a:off x="2895881" y="5974549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7176120" y="3627286"/>
            <a:ext cx="4104456" cy="3163246"/>
            <a:chOff x="5652120" y="3627286"/>
            <a:chExt cx="4104456" cy="3163246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3627286"/>
              <a:ext cx="4104456" cy="2223247"/>
            </a:xfrm>
            <a:prstGeom prst="rect">
              <a:avLst/>
            </a:prstGeom>
          </p:spPr>
        </p:pic>
        <p:sp>
          <p:nvSpPr>
            <p:cNvPr id="22" name="橢圓 21"/>
            <p:cNvSpPr/>
            <p:nvPr/>
          </p:nvSpPr>
          <p:spPr>
            <a:xfrm>
              <a:off x="7783259" y="5881812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8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1053574" y="3371752"/>
            <a:ext cx="2880320" cy="3476584"/>
            <a:chOff x="-470426" y="3371752"/>
            <a:chExt cx="2880320" cy="3476584"/>
          </a:xfrm>
        </p:grpSpPr>
        <p:grpSp>
          <p:nvGrpSpPr>
            <p:cNvPr id="12" name="群組 11"/>
            <p:cNvGrpSpPr/>
            <p:nvPr/>
          </p:nvGrpSpPr>
          <p:grpSpPr>
            <a:xfrm>
              <a:off x="-470426" y="3371752"/>
              <a:ext cx="2880320" cy="2834768"/>
              <a:chOff x="-972616" y="1483804"/>
              <a:chExt cx="5616624" cy="5356028"/>
            </a:xfrm>
          </p:grpSpPr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72616" y="3140040"/>
                <a:ext cx="4472638" cy="3699792"/>
              </a:xfrm>
              <a:prstGeom prst="rect">
                <a:avLst/>
              </a:prstGeom>
            </p:spPr>
          </p:pic>
          <p:sp>
            <p:nvSpPr>
              <p:cNvPr id="14" name="橢圓形圖說文字 13"/>
              <p:cNvSpPr/>
              <p:nvPr/>
            </p:nvSpPr>
            <p:spPr>
              <a:xfrm>
                <a:off x="251520" y="1483804"/>
                <a:ext cx="4392488" cy="1656236"/>
              </a:xfrm>
              <a:prstGeom prst="wedgeEllipseCallout">
                <a:avLst>
                  <a:gd name="adj1" fmla="val -25097"/>
                  <a:gd name="adj2" fmla="val 8619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>
                    <a:solidFill>
                      <a:srgbClr val="0000FF"/>
                    </a:solidFill>
                    <a:latin typeface="Comic Sans MS" panose="030F0702030302020204" pitchFamily="66" charset="0"/>
                  </a:rPr>
                  <a:t>Say “I’m here!”</a:t>
                </a:r>
                <a:endParaRPr lang="zh-TW" altLang="en-US" sz="2400" dirty="0">
                  <a:solidFill>
                    <a:srgbClr val="0000FF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9" name="橢圓 18"/>
            <p:cNvSpPr/>
            <p:nvPr/>
          </p:nvSpPr>
          <p:spPr>
            <a:xfrm>
              <a:off x="678270" y="5939616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6178906" y="3619032"/>
            <a:ext cx="2304256" cy="3211076"/>
            <a:chOff x="4654906" y="3619032"/>
            <a:chExt cx="2304256" cy="321107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906" y="3619032"/>
              <a:ext cx="2304256" cy="2186231"/>
            </a:xfrm>
            <a:prstGeom prst="rect">
              <a:avLst/>
            </a:prstGeom>
          </p:spPr>
        </p:pic>
        <p:sp>
          <p:nvSpPr>
            <p:cNvPr id="21" name="橢圓 20"/>
            <p:cNvSpPr/>
            <p:nvPr/>
          </p:nvSpPr>
          <p:spPr>
            <a:xfrm>
              <a:off x="5673935" y="5921388"/>
              <a:ext cx="686379" cy="908720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7</a:t>
              </a:r>
              <a:endParaRPr lang="zh-TW" alt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0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Alphabet Song _ ABC Song _ Phonics S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00801"/>
          </a:xfrm>
        </p:spPr>
      </p:pic>
    </p:spTree>
    <p:extLst>
      <p:ext uri="{BB962C8B-B14F-4D97-AF65-F5344CB8AC3E}">
        <p14:creationId xmlns:p14="http://schemas.microsoft.com/office/powerpoint/2010/main" val="13579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「coronaviru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7" y="186667"/>
            <a:ext cx="3785804" cy="37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601451" y="452587"/>
            <a:ext cx="700722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6000" b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6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Self-introduction of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Coronavirus</a:t>
            </a:r>
          </a:p>
          <a:p>
            <a:pPr algn="ctr"/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冠狀病毒的自我介紹</a:t>
            </a:r>
            <a:endParaRPr lang="zh-TW" altLang="en-US" sz="5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0420" name="Picture 4" descr="「coronavirus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25" y="3900398"/>
            <a:ext cx="2532447" cy="29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8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44" t="13564" r="62356" b="22529"/>
          <a:stretch/>
        </p:blipFill>
        <p:spPr>
          <a:xfrm>
            <a:off x="2932386" y="0"/>
            <a:ext cx="5249917" cy="688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816" t="10805" r="62184" b="19770"/>
          <a:stretch/>
        </p:blipFill>
        <p:spPr>
          <a:xfrm>
            <a:off x="2837795" y="0"/>
            <a:ext cx="5312978" cy="68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644" t="12184" r="62356" b="21149"/>
          <a:stretch/>
        </p:blipFill>
        <p:spPr>
          <a:xfrm>
            <a:off x="2932385" y="-1"/>
            <a:ext cx="5265683" cy="689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644" t="13333" r="62356" b="22529"/>
          <a:stretch/>
        </p:blipFill>
        <p:spPr>
          <a:xfrm>
            <a:off x="2837793" y="0"/>
            <a:ext cx="5486399" cy="686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6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643" t="8506" r="62702" b="15403"/>
          <a:stretch/>
        </p:blipFill>
        <p:spPr>
          <a:xfrm>
            <a:off x="2853559" y="-1"/>
            <a:ext cx="5391807" cy="68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4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644" t="11725" r="62701" b="20689"/>
          <a:stretch/>
        </p:blipFill>
        <p:spPr>
          <a:xfrm>
            <a:off x="2900856" y="0"/>
            <a:ext cx="5344510" cy="687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6600" dirty="0">
                <a:solidFill>
                  <a:srgbClr val="FFFF00"/>
                </a:solidFill>
              </a:rPr>
              <a:t>Classroom English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661366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426189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644" t="13104" r="62356" b="22529"/>
          <a:stretch/>
        </p:blipFill>
        <p:spPr>
          <a:xfrm>
            <a:off x="2822027" y="0"/>
            <a:ext cx="5675587" cy="689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816" t="16092" r="62356" b="25287"/>
          <a:stretch/>
        </p:blipFill>
        <p:spPr>
          <a:xfrm>
            <a:off x="2900854" y="0"/>
            <a:ext cx="5644056" cy="6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8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0230" t="7586" r="69598" b="13793"/>
          <a:stretch/>
        </p:blipFill>
        <p:spPr>
          <a:xfrm>
            <a:off x="2017985" y="0"/>
            <a:ext cx="3105807" cy="691257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5230" t="6666" r="64598" b="13333"/>
          <a:stretch/>
        </p:blipFill>
        <p:spPr>
          <a:xfrm>
            <a:off x="5123793" y="-39188"/>
            <a:ext cx="4351283" cy="68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988" t="13104" r="62356" b="22069"/>
          <a:stretch/>
        </p:blipFill>
        <p:spPr>
          <a:xfrm>
            <a:off x="756743" y="-1"/>
            <a:ext cx="4918843" cy="690106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19368" t="8276" r="49942" b="14483"/>
          <a:stretch/>
        </p:blipFill>
        <p:spPr>
          <a:xfrm>
            <a:off x="5565226" y="-1"/>
            <a:ext cx="4414346" cy="690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1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7988" t="6897" r="48908" b="13563"/>
          <a:stretch/>
        </p:blipFill>
        <p:spPr>
          <a:xfrm>
            <a:off x="2900855" y="-1"/>
            <a:ext cx="5470635" cy="71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0"/>
            <a:ext cx="4900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「加油寶寶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132856"/>
            <a:ext cx="3063284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8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2477157"/>
            <a:ext cx="6361357" cy="44188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84" y="2477159"/>
            <a:ext cx="5930381" cy="442801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567608" y="562510"/>
            <a:ext cx="6958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How are you?</a:t>
            </a:r>
            <a:endParaRPr lang="zh-TW" altLang="en-US" sz="8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8031217" y="5456840"/>
            <a:ext cx="3540672" cy="1111469"/>
          </a:xfrm>
          <a:prstGeom prst="cloudCallout">
            <a:avLst>
              <a:gd name="adj1" fmla="val -8383"/>
              <a:gd name="adj2" fmla="val -11835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great!</a:t>
            </a:r>
            <a:endParaRPr lang="zh-TW" altLang="en-US" sz="3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348197" y="1887920"/>
            <a:ext cx="2748454" cy="1182414"/>
          </a:xfrm>
          <a:prstGeom prst="wedgeEllipseCallout">
            <a:avLst>
              <a:gd name="adj1" fmla="val 44932"/>
              <a:gd name="adj2" fmla="val 705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I’m not so good.</a:t>
            </a:r>
            <a:endParaRPr lang="zh-TW" altLang="en-US" sz="3600" b="1" dirty="0">
              <a:solidFill>
                <a:prstClr val="black">
                  <a:lumMod val="95000"/>
                  <a:lumOff val="5000"/>
                </a:prst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37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!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6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4" y="181304"/>
            <a:ext cx="11430000" cy="6858000"/>
          </a:xfrm>
          <a:prstGeom prst="rect">
            <a:avLst/>
          </a:prstGeom>
        </p:spPr>
      </p:pic>
      <p:sp>
        <p:nvSpPr>
          <p:cNvPr id="5" name="雲朵形圖說文字 4"/>
          <p:cNvSpPr/>
          <p:nvPr/>
        </p:nvSpPr>
        <p:spPr>
          <a:xfrm>
            <a:off x="7835462" y="204952"/>
            <a:ext cx="3988676" cy="1655379"/>
          </a:xfrm>
          <a:prstGeom prst="cloudCallout">
            <a:avLst>
              <a:gd name="adj1" fmla="val -42968"/>
              <a:gd name="adj2" fmla="val 7488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My name is Eevee. </a:t>
            </a:r>
            <a:endParaRPr lang="zh-TW" altLang="en-US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橢圓形圖說文字 5"/>
          <p:cNvSpPr/>
          <p:nvPr/>
        </p:nvSpPr>
        <p:spPr>
          <a:xfrm>
            <a:off x="-504496" y="0"/>
            <a:ext cx="5407572" cy="1876097"/>
          </a:xfrm>
          <a:prstGeom prst="wedgeEllipseCallout">
            <a:avLst>
              <a:gd name="adj1" fmla="val 34158"/>
              <a:gd name="adj2" fmla="val 8434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Hi! My name is Pikachu.</a:t>
            </a:r>
          </a:p>
          <a:p>
            <a:pPr algn="ctr"/>
            <a:r>
              <a:rPr lang="en-US" altLang="zh-TW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What’s your name?</a:t>
            </a:r>
            <a:endParaRPr lang="zh-TW" alt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baymax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635" y="-11035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7110249" y="126124"/>
            <a:ext cx="5454868" cy="2932386"/>
          </a:xfrm>
          <a:prstGeom prst="cloudCallout">
            <a:avLst>
              <a:gd name="adj1" fmla="val -70064"/>
              <a:gd name="adj2" fmla="val -1931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Hi! My name is </a:t>
            </a:r>
            <a:r>
              <a:rPr lang="en-US" altLang="zh-TW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Baymax</a:t>
            </a:r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altLang="zh-TW" sz="3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Nice to meet you!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28" y="1700808"/>
            <a:ext cx="9265735" cy="504056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655840" y="0"/>
            <a:ext cx="403244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Listen!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37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minion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9490"/>
            <a:ext cx="5437349" cy="305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567559" y="110358"/>
            <a:ext cx="6700344" cy="2790497"/>
          </a:xfrm>
          <a:prstGeom prst="cloudCallout">
            <a:avLst>
              <a:gd name="adj1" fmla="val 73312"/>
              <a:gd name="adj2" fmla="val -2244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Hey! How are you?</a:t>
            </a:r>
          </a:p>
          <a:p>
            <a:pPr algn="ctr"/>
            <a:r>
              <a:rPr lang="en-US" altLang="zh-TW" sz="3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What’s your name?</a:t>
            </a:r>
            <a:endParaRPr lang="zh-TW" altLang="en-US" sz="3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雲朵形圖說文字 1"/>
          <p:cNvSpPr/>
          <p:nvPr/>
        </p:nvSpPr>
        <p:spPr>
          <a:xfrm>
            <a:off x="3917731" y="2960046"/>
            <a:ext cx="5473359" cy="2368699"/>
          </a:xfrm>
          <a:prstGeom prst="cloudCallout">
            <a:avLst>
              <a:gd name="adj1" fmla="val -41532"/>
              <a:gd name="adj2" fmla="val 55542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Hello!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the cutest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Minion Carl.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449" y="110358"/>
            <a:ext cx="3373821" cy="674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0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「kung fu panda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88" y="2585544"/>
            <a:ext cx="4647563" cy="455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「kung fu panda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r="16834"/>
          <a:stretch/>
        </p:blipFill>
        <p:spPr bwMode="auto">
          <a:xfrm>
            <a:off x="8927950" y="-236482"/>
            <a:ext cx="3484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雲朵形圖說文字 1"/>
          <p:cNvSpPr/>
          <p:nvPr/>
        </p:nvSpPr>
        <p:spPr>
          <a:xfrm>
            <a:off x="3917731" y="2885090"/>
            <a:ext cx="5699235" cy="3247696"/>
          </a:xfrm>
          <a:prstGeom prst="cloudCallout">
            <a:avLst>
              <a:gd name="adj1" fmla="val -67824"/>
              <a:gd name="adj2" fmla="val 4379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My name is </a:t>
            </a:r>
            <a:r>
              <a:rPr lang="en-US" altLang="zh-TW" sz="6000" b="1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Po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good at Kung Fu.</a:t>
            </a:r>
            <a:endParaRPr lang="zh-TW" alt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雲朵形圖說文字 3"/>
          <p:cNvSpPr/>
          <p:nvPr/>
        </p:nvSpPr>
        <p:spPr>
          <a:xfrm>
            <a:off x="882869" y="84775"/>
            <a:ext cx="7409842" cy="2301765"/>
          </a:xfrm>
          <a:prstGeom prst="cloudCallout">
            <a:avLst>
              <a:gd name="adj1" fmla="val 76058"/>
              <a:gd name="adj2" fmla="val 5243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Hey! You’re amazing!</a:t>
            </a:r>
          </a:p>
          <a:p>
            <a:pPr algn="ctr"/>
            <a:r>
              <a:rPr lang="en-US" altLang="zh-TW" sz="3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What’s your name?</a:t>
            </a:r>
            <a:endParaRPr lang="zh-TW" altLang="en-US" sz="3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 noChangeArrowheads="1"/>
          </p:cNvSpPr>
          <p:nvPr>
            <p:ph type="ctrTitle"/>
          </p:nvPr>
        </p:nvSpPr>
        <p:spPr>
          <a:xfrm>
            <a:off x="1906562" y="300777"/>
            <a:ext cx="8135541" cy="1696641"/>
          </a:xfrm>
        </p:spPr>
        <p:txBody>
          <a:bodyPr/>
          <a:lstStyle/>
          <a:p>
            <a:pPr eaLnBrk="1" hangingPunct="1"/>
            <a:r>
              <a:rPr lang="en-US" altLang="zh-TW" sz="11250" b="1" dirty="0">
                <a:latin typeface="Comic Sans MS" panose="030F0702030302020204" pitchFamily="66" charset="0"/>
              </a:rPr>
              <a:t>Let’s count!</a:t>
            </a:r>
            <a:endParaRPr lang="zh-TW" altLang="en-US" sz="11250" b="1" dirty="0">
              <a:latin typeface="Comic Sans MS" panose="030F0702030302020204" pitchFamily="66" charset="0"/>
            </a:endParaRPr>
          </a:p>
        </p:txBody>
      </p:sp>
      <p:pic>
        <p:nvPicPr>
          <p:cNvPr id="65539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22" y="1712036"/>
            <a:ext cx="5413978" cy="541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61" y="1681163"/>
            <a:ext cx="458866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文字方塊 5"/>
          <p:cNvSpPr txBox="1">
            <a:spLocks noChangeArrowheads="1"/>
          </p:cNvSpPr>
          <p:nvPr/>
        </p:nvSpPr>
        <p:spPr bwMode="auto">
          <a:xfrm>
            <a:off x="5485211" y="1383508"/>
            <a:ext cx="5287565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prstClr val="black"/>
                </a:solidFill>
              </a:rPr>
              <a:t>one</a:t>
            </a:r>
            <a:endParaRPr lang="zh-TW" altLang="en-US" sz="225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1387079"/>
            <a:ext cx="4568429" cy="36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文字方塊 5"/>
          <p:cNvSpPr txBox="1">
            <a:spLocks noChangeArrowheads="1"/>
          </p:cNvSpPr>
          <p:nvPr/>
        </p:nvSpPr>
        <p:spPr bwMode="auto">
          <a:xfrm>
            <a:off x="5485211" y="1383508"/>
            <a:ext cx="5287565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prstClr val="black"/>
                </a:solidFill>
              </a:rPr>
              <a:t>two</a:t>
            </a:r>
            <a:endParaRPr lang="zh-TW" altLang="en-US" sz="225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1383506"/>
            <a:ext cx="3911204" cy="378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文字方塊 3"/>
          <p:cNvSpPr txBox="1">
            <a:spLocks noChangeArrowheads="1"/>
          </p:cNvSpPr>
          <p:nvPr/>
        </p:nvSpPr>
        <p:spPr bwMode="auto">
          <a:xfrm>
            <a:off x="4877991" y="1860947"/>
            <a:ext cx="6998494" cy="297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18750" b="1">
                <a:solidFill>
                  <a:prstClr val="black"/>
                </a:solidFill>
              </a:rPr>
              <a:t>three</a:t>
            </a:r>
            <a:endParaRPr lang="zh-TW" altLang="en-US" sz="1875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5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1" y="1413273"/>
            <a:ext cx="4454129" cy="378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文字方塊 4"/>
          <p:cNvSpPr txBox="1">
            <a:spLocks noChangeArrowheads="1"/>
          </p:cNvSpPr>
          <p:nvPr/>
        </p:nvSpPr>
        <p:spPr bwMode="auto">
          <a:xfrm>
            <a:off x="5169694" y="1539480"/>
            <a:ext cx="5287566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prstClr val="black"/>
                </a:solidFill>
              </a:rPr>
              <a:t>four</a:t>
            </a:r>
            <a:endParaRPr lang="zh-TW" altLang="en-US" sz="225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1058467"/>
            <a:ext cx="4470797" cy="412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文字方塊 3"/>
          <p:cNvSpPr txBox="1">
            <a:spLocks noChangeArrowheads="1"/>
          </p:cNvSpPr>
          <p:nvPr/>
        </p:nvSpPr>
        <p:spPr bwMode="auto">
          <a:xfrm>
            <a:off x="5381626" y="1552577"/>
            <a:ext cx="5286375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prstClr val="black"/>
                </a:solidFill>
              </a:rPr>
              <a:t>five</a:t>
            </a:r>
            <a:endParaRPr lang="zh-TW" altLang="en-US" sz="225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0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3"/>
          <p:cNvSpPr txBox="1">
            <a:spLocks noChangeArrowheads="1"/>
          </p:cNvSpPr>
          <p:nvPr/>
        </p:nvSpPr>
        <p:spPr bwMode="auto">
          <a:xfrm>
            <a:off x="5591175" y="1484313"/>
            <a:ext cx="4243388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six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5299" name="Picture 2" descr="「6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333376"/>
            <a:ext cx="4492626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4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文字方塊 3"/>
          <p:cNvSpPr txBox="1">
            <a:spLocks noChangeArrowheads="1"/>
          </p:cNvSpPr>
          <p:nvPr/>
        </p:nvSpPr>
        <p:spPr bwMode="auto">
          <a:xfrm>
            <a:off x="2135189" y="3429001"/>
            <a:ext cx="8351837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seven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6323" name="Picture 2" descr="「7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1"/>
            <a:ext cx="431323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8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16832"/>
            <a:ext cx="9101011" cy="46805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927648" y="0"/>
            <a:ext cx="727280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6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文字方塊 3"/>
          <p:cNvSpPr txBox="1">
            <a:spLocks noChangeArrowheads="1"/>
          </p:cNvSpPr>
          <p:nvPr/>
        </p:nvSpPr>
        <p:spPr bwMode="auto">
          <a:xfrm>
            <a:off x="2466976" y="3119438"/>
            <a:ext cx="7235825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eight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7347" name="Picture 2" descr="「8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588"/>
            <a:ext cx="446405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60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文字方塊 3"/>
          <p:cNvSpPr txBox="1">
            <a:spLocks noChangeArrowheads="1"/>
          </p:cNvSpPr>
          <p:nvPr/>
        </p:nvSpPr>
        <p:spPr bwMode="auto">
          <a:xfrm>
            <a:off x="4583113" y="1844676"/>
            <a:ext cx="6229350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nine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8371" name="Picture 2" descr="「9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-171450"/>
            <a:ext cx="496411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7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文字方塊 3"/>
          <p:cNvSpPr txBox="1">
            <a:spLocks noChangeArrowheads="1"/>
          </p:cNvSpPr>
          <p:nvPr/>
        </p:nvSpPr>
        <p:spPr bwMode="auto">
          <a:xfrm>
            <a:off x="5865813" y="1484313"/>
            <a:ext cx="481806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ten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9395" name="Picture 2" descr="「10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196975"/>
            <a:ext cx="4278312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098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6144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61444" name="Picture 2" descr="「10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3814"/>
            <a:ext cx="9756775" cy="731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9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986" name="Picture 2" descr="「龍貓小梅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0509"/>
            <a:ext cx="8216176" cy="461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6227379" y="1746095"/>
            <a:ext cx="5833242" cy="3440760"/>
          </a:xfrm>
          <a:prstGeom prst="cloudCallout">
            <a:avLst>
              <a:gd name="adj1" fmla="val -67421"/>
              <a:gd name="adj2" fmla="val 19297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four.</a:t>
            </a:r>
          </a:p>
          <a:p>
            <a:pPr algn="ctr"/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four years old.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3010" name="Picture 2" descr="「蠟筆小新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9" y="2033915"/>
            <a:ext cx="4824083" cy="482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927835" y="1907708"/>
            <a:ext cx="5833242" cy="2932305"/>
          </a:xfrm>
          <a:prstGeom prst="cloudCallout">
            <a:avLst>
              <a:gd name="adj1" fmla="val -70124"/>
              <a:gd name="adj2" fmla="val 22351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five.</a:t>
            </a:r>
          </a:p>
          <a:p>
            <a:pPr lvl="0" algn="ctr"/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five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years old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62" name="Picture 2" descr="「jak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11" y="2179692"/>
            <a:ext cx="7914290" cy="46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227379" y="1746095"/>
            <a:ext cx="5833242" cy="2936264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seven.</a:t>
            </a:r>
          </a:p>
          <a:p>
            <a:pPr lvl="0" algn="ctr"/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I’m four years old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1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4036" name="Picture 4" descr="「kung fu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3590"/>
            <a:ext cx="8078951" cy="45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6227379" y="1746095"/>
            <a:ext cx="5833242" cy="2873202"/>
          </a:xfrm>
          <a:prstGeom prst="cloudCallout">
            <a:avLst>
              <a:gd name="adj1" fmla="val -67962"/>
              <a:gd name="adj2" fmla="val 19879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ten.</a:t>
            </a:r>
          </a:p>
          <a:p>
            <a:pPr lvl="0" algn="ctr"/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ten </a:t>
            </a:r>
            <a:r>
              <a:rPr lang="en-US" altLang="zh-TW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years old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45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>
            <a:extLst>
              <a:ext uri="{FF2B5EF4-FFF2-40B4-BE49-F238E27FC236}">
                <a16:creationId xmlns="" xmlns:a16="http://schemas.microsoft.com/office/drawing/2014/main" id="{138AC0EE-2731-44EE-A78B-11338F045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87350"/>
            <a:ext cx="10777538" cy="2794000"/>
          </a:xfrm>
        </p:spPr>
        <p:txBody>
          <a:bodyPr/>
          <a:lstStyle/>
          <a:p>
            <a:r>
              <a:rPr lang="en-US" altLang="zh-TW" sz="8800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Review the old and learn the new.</a:t>
            </a:r>
            <a:endParaRPr altLang="zh-TW" sz="8000" dirty="0">
              <a:solidFill>
                <a:schemeClr val="tx2"/>
              </a:solidFill>
            </a:endParaRPr>
          </a:p>
        </p:txBody>
      </p:sp>
      <p:pic>
        <p:nvPicPr>
          <p:cNvPr id="21508" name="圖片 6">
            <a:extLst>
              <a:ext uri="{FF2B5EF4-FFF2-40B4-BE49-F238E27FC236}">
                <a16:creationId xmlns="" xmlns:a16="http://schemas.microsoft.com/office/drawing/2014/main" id="{3015C063-D2C1-4735-9BD8-E7C303929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4020">
            <a:off x="1619425" y="2289227"/>
            <a:ext cx="2315212" cy="439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「pokemons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2" y="2639271"/>
            <a:ext cx="5986987" cy="409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95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71042" y="22323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are you?</a:t>
            </a:r>
            <a:endParaRPr lang="zh-TW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04952" y="1825625"/>
            <a:ext cx="5814848" cy="4351338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fine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good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great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wonderful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746530" y="1853981"/>
            <a:ext cx="6266793" cy="4351338"/>
          </a:xfrm>
        </p:spPr>
        <p:txBody>
          <a:bodyPr/>
          <a:lstStyle/>
          <a:p>
            <a:pPr lvl="0"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tired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 </a:t>
            </a:r>
          </a:p>
          <a:p>
            <a:pPr lvl="0"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hungry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</a:p>
          <a:p>
            <a:pPr lvl="0" algn="ctr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6000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not so good</a:t>
            </a:r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79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844824"/>
            <a:ext cx="8640960" cy="46805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295800" y="-4769"/>
            <a:ext cx="482453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Line up.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468820" y="270532"/>
            <a:ext cx="10515600" cy="1325563"/>
          </a:xfrm>
        </p:spPr>
        <p:txBody>
          <a:bodyPr/>
          <a:lstStyle/>
          <a:p>
            <a:r>
              <a:rPr lang="en-US" altLang="zh-TW" sz="7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What’s your name?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106214" y="1746798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TW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My name is ____.</a:t>
            </a:r>
          </a:p>
          <a:p>
            <a:pPr marL="0" indent="0">
              <a:buNone/>
            </a:pPr>
            <a:endParaRPr lang="en-US" altLang="zh-TW" sz="96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TW" sz="9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_____.</a:t>
            </a:r>
            <a:endParaRPr lang="zh-TW" altLang="en-US" sz="9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254767"/>
            <a:ext cx="10515600" cy="1325563"/>
          </a:xfrm>
        </p:spPr>
        <p:txBody>
          <a:bodyPr/>
          <a:lstStyle/>
          <a:p>
            <a:r>
              <a:rPr lang="en-US" altLang="zh-TW" sz="7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8800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eight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US" altLang="zh-TW" sz="8800" dirty="0" smtClean="0">
              <a:latin typeface="Comic Sans MS" panose="030F0702030302020204" pitchFamily="66" charset="0"/>
            </a:endParaRPr>
          </a:p>
          <a:p>
            <a:r>
              <a:rPr lang="en-US" altLang="zh-TW" sz="8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</a:t>
            </a:r>
            <a:r>
              <a:rPr lang="en-US" altLang="zh-TW" sz="8800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eight</a:t>
            </a:r>
            <a:r>
              <a:rPr lang="en-US" altLang="zh-TW" sz="88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years old.</a:t>
            </a:r>
            <a:endParaRPr lang="zh-TW" altLang="en-US" sz="8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「book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473200"/>
            <a:ext cx="67945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794000" y="0"/>
            <a:ext cx="691515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book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77008" y="0"/>
            <a:ext cx="896713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marker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291" name="Picture 2" descr="「mark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400300"/>
            <a:ext cx="7924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27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51225" y="0"/>
            <a:ext cx="6915150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</a:t>
            </a:r>
            <a:r>
              <a:rPr lang="en-US" altLang="zh-TW" sz="15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pen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pen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88" y="1009611"/>
            <a:ext cx="7096563" cy="517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6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07628" y="0"/>
            <a:ext cx="780152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pencil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219" name="Picture 4" descr="「pencil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2447926"/>
            <a:ext cx="55165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09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44800" y="322263"/>
            <a:ext cx="6916738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 ruler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315" name="Picture 4" descr="「rul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41675"/>
            <a:ext cx="9180513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48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98179" y="0"/>
            <a:ext cx="904437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an</a:t>
            </a: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Source Sans Pro Semibold" panose="020B0603030403020204" pitchFamily="34" charset="0"/>
              </a:rPr>
              <a:t> eraser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43" name="Picture 2" descr="「eras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4" y="2214563"/>
            <a:ext cx="5405437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80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hool Supplies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smtClean="0">
              <a:solidFill>
                <a:schemeClr val="bg1"/>
              </a:solidFill>
            </a:endParaRPr>
          </a:p>
        </p:txBody>
      </p:sp>
      <p:pic>
        <p:nvPicPr>
          <p:cNvPr id="1843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2060575"/>
            <a:ext cx="91535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6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551384" y="1483804"/>
            <a:ext cx="5616624" cy="5356028"/>
            <a:chOff x="-972616" y="1483804"/>
            <a:chExt cx="5616624" cy="535602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2616" y="3140040"/>
              <a:ext cx="4472638" cy="3699792"/>
            </a:xfrm>
            <a:prstGeom prst="rect">
              <a:avLst/>
            </a:prstGeom>
          </p:spPr>
        </p:pic>
        <p:sp>
          <p:nvSpPr>
            <p:cNvPr id="3" name="橢圓形圖說文字 2"/>
            <p:cNvSpPr/>
            <p:nvPr/>
          </p:nvSpPr>
          <p:spPr>
            <a:xfrm>
              <a:off x="251520" y="1483804"/>
              <a:ext cx="4392488" cy="1656236"/>
            </a:xfrm>
            <a:prstGeom prst="wedgeEllipseCallout">
              <a:avLst>
                <a:gd name="adj1" fmla="val -25097"/>
                <a:gd name="adj2" fmla="val 8619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5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Say “I’m here!”</a:t>
              </a:r>
              <a:endParaRPr lang="zh-TW" altLang="en-US" sz="54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3118604"/>
            <a:ext cx="5364088" cy="372122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721768" y="31588"/>
            <a:ext cx="889248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Repeat after me.</a:t>
            </a:r>
            <a:endParaRPr lang="zh-TW" alt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63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184785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  (a/an)ant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5149851" y="579438"/>
            <a:ext cx="1655763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19460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2276476"/>
            <a:ext cx="7686675" cy="4321175"/>
          </a:xfrm>
        </p:spPr>
      </p:pic>
    </p:spTree>
    <p:extLst>
      <p:ext uri="{BB962C8B-B14F-4D97-AF65-F5344CB8AC3E}">
        <p14:creationId xmlns:p14="http://schemas.microsoft.com/office/powerpoint/2010/main" val="24950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1919288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(a/an)bird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700808"/>
            <a:ext cx="6768752" cy="5076564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6" name="橢圓 5"/>
          <p:cNvSpPr/>
          <p:nvPr/>
        </p:nvSpPr>
        <p:spPr>
          <a:xfrm>
            <a:off x="2855913" y="333376"/>
            <a:ext cx="1655762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992313" y="692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(a/an)cat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3359150" y="574676"/>
            <a:ext cx="1657350" cy="14398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  <p:pic>
        <p:nvPicPr>
          <p:cNvPr id="21508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1773238"/>
            <a:ext cx="7650163" cy="5275262"/>
          </a:xfrm>
        </p:spPr>
      </p:pic>
    </p:spTree>
    <p:extLst>
      <p:ext uri="{BB962C8B-B14F-4D97-AF65-F5344CB8AC3E}">
        <p14:creationId xmlns:p14="http://schemas.microsoft.com/office/powerpoint/2010/main" val="372119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1919288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bg1"/>
                </a:solidFill>
                <a:latin typeface="Comic Sans MS" panose="030F0702030302020204" pitchFamily="66" charset="0"/>
              </a:rPr>
              <a:t>(a/an)dog</a:t>
            </a:r>
            <a:endParaRPr lang="zh-TW" altLang="en-US" sz="96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1" name="內容版面配置區 3" descr="do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" b="5969"/>
          <a:stretch>
            <a:fillRect/>
          </a:stretch>
        </p:blipFill>
        <p:spPr>
          <a:xfrm>
            <a:off x="3503614" y="1916113"/>
            <a:ext cx="5400675" cy="4921250"/>
          </a:xfrm>
        </p:spPr>
      </p:pic>
      <p:sp>
        <p:nvSpPr>
          <p:cNvPr id="4" name="橢圓 3"/>
          <p:cNvSpPr/>
          <p:nvPr/>
        </p:nvSpPr>
        <p:spPr>
          <a:xfrm>
            <a:off x="3071813" y="404813"/>
            <a:ext cx="1655762" cy="143986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4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1919288" y="2603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7200">
                <a:solidFill>
                  <a:schemeClr val="bg1"/>
                </a:solidFill>
                <a:latin typeface="Comic Sans MS" panose="030F0702030302020204" pitchFamily="66" charset="0"/>
              </a:rPr>
              <a:t>(a/an)elephant</a:t>
            </a:r>
            <a:endParaRPr lang="zh-TW" altLang="en-US" sz="72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5" name="內容版面配置區 3" descr="elephan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8438" y="1481138"/>
            <a:ext cx="4032250" cy="5376862"/>
          </a:xfrm>
        </p:spPr>
      </p:pic>
      <p:sp>
        <p:nvSpPr>
          <p:cNvPr id="4" name="橢圓 3"/>
          <p:cNvSpPr/>
          <p:nvPr/>
        </p:nvSpPr>
        <p:spPr>
          <a:xfrm>
            <a:off x="3900488" y="115888"/>
            <a:ext cx="1655762" cy="14414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8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73420" y="1212773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What’s </a:t>
            </a:r>
            <a:r>
              <a:rPr lang="en-US" altLang="zh-TW" sz="15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altLang="zh-TW" sz="15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en-US" altLang="zh-TW" sz="15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What’s </a:t>
            </a:r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that</a:t>
            </a:r>
            <a:r>
              <a:rPr lang="en-US" altLang="zh-TW" sz="15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? </a:t>
            </a:r>
            <a:endParaRPr lang="zh-TW" altLang="en-US" sz="15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7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「eevee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0" y="0"/>
            <a:ext cx="2190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hand png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0717"/>
            <a:ext cx="3058511" cy="15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705746" y="-141604"/>
            <a:ext cx="41305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That</a:t>
            </a:r>
            <a:r>
              <a:rPr lang="en-US" altLang="zh-TW" sz="72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dirty="0">
                <a:solidFill>
                  <a:prstClr val="black"/>
                </a:solidFill>
                <a:latin typeface="Comic Sans MS" panose="030F0702030302020204" pitchFamily="66" charset="0"/>
              </a:rPr>
              <a:t>is </a:t>
            </a:r>
            <a:r>
              <a:rPr lang="en-US" altLang="zh-TW" sz="7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7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Eevee.</a:t>
            </a:r>
            <a:endParaRPr lang="zh-TW" altLang="en-US" sz="7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「charmander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" y="2737944"/>
            <a:ext cx="6180083" cy="412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hand png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48" y="3810644"/>
            <a:ext cx="7497652" cy="28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705746" y="3023415"/>
            <a:ext cx="55809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altLang="zh-TW" sz="7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is  Charmander</a:t>
            </a:r>
            <a:r>
              <a:rPr lang="en-US" altLang="zh-TW" sz="72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91" y="1662789"/>
            <a:ext cx="4143061" cy="505453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788608" y="172250"/>
            <a:ext cx="83702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this?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074147" y="524862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banana.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3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95340" y="172250"/>
            <a:ext cx="7663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that?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983712" y="504765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an apple.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110" y="2176794"/>
            <a:ext cx="2628900" cy="17430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7" t="2488" r="22940"/>
          <a:stretch/>
        </p:blipFill>
        <p:spPr>
          <a:xfrm>
            <a:off x="1128677" y="2058760"/>
            <a:ext cx="2311293" cy="242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1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8608" y="172250"/>
            <a:ext cx="83702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this?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88" y="1803466"/>
            <a:ext cx="5724197" cy="4865567"/>
          </a:xfr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75173" y="5107946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9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watermelon.</a:t>
            </a:r>
            <a:endParaRPr lang="zh-TW" altLang="en-US" sz="9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552229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4655840" y="0"/>
            <a:ext cx="576064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Stand up.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2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95340" y="172250"/>
            <a:ext cx="7663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that?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61" y="1695649"/>
            <a:ext cx="3262243" cy="30848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1" y="2490368"/>
            <a:ext cx="2667000" cy="1495425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983712" y="504765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an orange.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9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8608" y="172250"/>
            <a:ext cx="83702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this?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08" y="1803466"/>
            <a:ext cx="6274676" cy="4706007"/>
          </a:xfrm>
          <a:prstGeom prst="rect">
            <a:avLst/>
          </a:prstGeo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788608" y="5115000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papaya.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02970" y="117705"/>
            <a:ext cx="7663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What’s that?</a:t>
            </a:r>
            <a:endParaRPr lang="zh-TW" altLang="en-US" sz="10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4"/>
          <a:stretch/>
        </p:blipFill>
        <p:spPr>
          <a:xfrm>
            <a:off x="138793" y="1356527"/>
            <a:ext cx="2247900" cy="28090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512" y="3742278"/>
            <a:ext cx="2571750" cy="2990850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2076400" y="416561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0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a grape.</a:t>
            </a:r>
            <a:endParaRPr lang="zh-TW" altLang="en-US" sz="10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2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「cut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71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207568" y="188640"/>
            <a:ext cx="8136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color is this?</a:t>
            </a:r>
            <a:endParaRPr lang="zh-TW" altLang="en-US" sz="6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7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1" name="Bitmap Image" r:id="rId3" imgW="2809524" imgH="1162212" progId="Paint.Picture">
                  <p:embed/>
                </p:oleObj>
              </mc:Choice>
              <mc:Fallback>
                <p:oleObj name="Bitmap Image" r:id="rId3" imgW="2809524" imgH="116221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340069" y="-315416"/>
            <a:ext cx="864436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blue.</a:t>
            </a:r>
          </a:p>
        </p:txBody>
      </p:sp>
    </p:spTree>
    <p:extLst>
      <p:ext uri="{BB962C8B-B14F-4D97-AF65-F5344CB8AC3E}">
        <p14:creationId xmlns:p14="http://schemas.microsoft.com/office/powerpoint/2010/main" val="77796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5" name="Bitmap Image" r:id="rId3" imgW="1819529" imgH="1400000" progId="Paint.Picture">
                  <p:embed/>
                </p:oleObj>
              </mc:Choice>
              <mc:Fallback>
                <p:oleObj name="Bitmap Image" r:id="rId3" imgW="1819529" imgH="14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31076" y="-403189"/>
            <a:ext cx="1084852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CC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yellow.</a:t>
            </a:r>
          </a:p>
        </p:txBody>
      </p:sp>
    </p:spTree>
    <p:extLst>
      <p:ext uri="{BB962C8B-B14F-4D97-AF65-F5344CB8AC3E}">
        <p14:creationId xmlns:p14="http://schemas.microsoft.com/office/powerpoint/2010/main" val="23527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700808"/>
          <a:ext cx="9144000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9" name="Bitmap Image" r:id="rId3" imgW="2295238" imgH="1467055" progId="Paint.Picture">
                  <p:embed/>
                </p:oleObj>
              </mc:Choice>
              <mc:Fallback>
                <p:oleObj name="Bitmap Image" r:id="rId3" imgW="2295238" imgH="146705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00808"/>
                        <a:ext cx="9144000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88276" y="-243408"/>
            <a:ext cx="9879724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66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green.</a:t>
            </a:r>
          </a:p>
        </p:txBody>
      </p:sp>
    </p:spTree>
    <p:extLst>
      <p:ext uri="{BB962C8B-B14F-4D97-AF65-F5344CB8AC3E}">
        <p14:creationId xmlns:p14="http://schemas.microsoft.com/office/powerpoint/2010/main" val="35153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3" name="Bitmap Image" r:id="rId3" imgW="2857899" imgH="1628571" progId="Paint.Picture">
                  <p:embed/>
                </p:oleObj>
              </mc:Choice>
              <mc:Fallback>
                <p:oleObj name="Bitmap Image" r:id="rId3" imgW="2857899" imgH="1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49972" y="-387424"/>
            <a:ext cx="787442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C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red.</a:t>
            </a:r>
          </a:p>
        </p:txBody>
      </p:sp>
    </p:spTree>
    <p:extLst>
      <p:ext uri="{BB962C8B-B14F-4D97-AF65-F5344CB8AC3E}">
        <p14:creationId xmlns:p14="http://schemas.microsoft.com/office/powerpoint/2010/main" val="14625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04497" y="-459432"/>
            <a:ext cx="9688047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FFFFFF">
                    <a:lumMod val="85000"/>
                  </a:srgbClr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white.</a:t>
            </a:r>
          </a:p>
        </p:txBody>
      </p:sp>
    </p:spTree>
    <p:extLst>
      <p:ext uri="{BB962C8B-B14F-4D97-AF65-F5344CB8AC3E}">
        <p14:creationId xmlns:p14="http://schemas.microsoft.com/office/powerpoint/2010/main" val="100975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Grp="1" noChangeAspect="1"/>
          </p:cNvGraphicFramePr>
          <p:nvPr>
            <p:ph type="title"/>
            <p:extLst/>
          </p:nvPr>
        </p:nvGraphicFramePr>
        <p:xfrm>
          <a:off x="1524000" y="1628800"/>
          <a:ext cx="9144000" cy="52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7" name="Bitmap Image" r:id="rId3" imgW="2514286" imgH="1476190" progId="Paint.Picture">
                  <p:embed/>
                </p:oleObj>
              </mc:Choice>
              <mc:Fallback>
                <p:oleObj name="Bitmap Image" r:id="rId3" imgW="2514286" imgH="14761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628800"/>
                        <a:ext cx="9144000" cy="52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45931" y="-387424"/>
            <a:ext cx="9387469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TW" sz="15000" dirty="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It’s black.</a:t>
            </a:r>
          </a:p>
        </p:txBody>
      </p:sp>
    </p:spTree>
    <p:extLst>
      <p:ext uri="{BB962C8B-B14F-4D97-AF65-F5344CB8AC3E}">
        <p14:creationId xmlns:p14="http://schemas.microsoft.com/office/powerpoint/2010/main" val="41824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75182"/>
            <a:ext cx="7020273" cy="538220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655840" y="0"/>
            <a:ext cx="554461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Sit down.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648607" y="173421"/>
            <a:ext cx="57701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0" b="1" dirty="0" smtClean="0">
                <a:latin typeface="Comic Sans MS" panose="030F0702030302020204" pitchFamily="66" charset="0"/>
              </a:rPr>
              <a:t>Bingo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09448" y="1198180"/>
            <a:ext cx="271166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blue  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yellow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green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red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white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black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   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674475" y="1347520"/>
            <a:ext cx="30506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book  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pencil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pen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marker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ruler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eraser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   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8418786" y="1347520"/>
            <a:ext cx="305062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this  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that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a</a:t>
            </a:r>
          </a:p>
          <a:p>
            <a:r>
              <a:rPr lang="en-US" altLang="zh-TW" sz="60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an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 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4425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700808"/>
            <a:ext cx="8064896" cy="453650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847528" y="1"/>
            <a:ext cx="856895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 quiet, please.</a:t>
            </a:r>
            <a:endParaRPr lang="zh-TW" altLang="en-US" sz="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24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模組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ldrenHappy_16x9_TP103461882" id="{8C4E9620-458B-4ED1-A6E2-83A8C75A1A13}" vid="{9427B330-C6D8-40D7-B42F-CC81D7E70B63}"/>
    </a:ext>
  </a:extLst>
</a:theme>
</file>

<file path=ppt/theme/theme2.xml><?xml version="1.0" encoding="utf-8"?>
<a:theme xmlns:a="http://schemas.openxmlformats.org/drawingml/2006/main" name="1_模組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主要賽事">
  <a:themeElements>
    <a:clrScheme name="主要賽事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主要賽事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賽事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392</Words>
  <Application>Microsoft Office PowerPoint</Application>
  <PresentationFormat>寬螢幕</PresentationFormat>
  <Paragraphs>143</Paragraphs>
  <Slides>80</Slides>
  <Notes>1</Notes>
  <HiddenSlides>0</HiddenSlides>
  <MMClips>3</MMClips>
  <ScaleCrop>false</ScaleCrop>
  <HeadingPairs>
    <vt:vector size="8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19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80</vt:i4>
      </vt:variant>
    </vt:vector>
  </HeadingPairs>
  <TitlesOfParts>
    <vt:vector size="121" baseType="lpstr">
      <vt:lpstr>Microsoft JhengHei UI</vt:lpstr>
      <vt:lpstr>Monotype Sorts</vt:lpstr>
      <vt:lpstr>宋体</vt:lpstr>
      <vt:lpstr>微軟正黑體</vt:lpstr>
      <vt:lpstr>新細明體</vt:lpstr>
      <vt:lpstr>Aharoni</vt:lpstr>
      <vt:lpstr>Arial</vt:lpstr>
      <vt:lpstr>Arial Black</vt:lpstr>
      <vt:lpstr>Arial Rounded MT Bold</vt:lpstr>
      <vt:lpstr>Calibri</vt:lpstr>
      <vt:lpstr>Calibri Light</vt:lpstr>
      <vt:lpstr>Comic Sans MS</vt:lpstr>
      <vt:lpstr>Corbel</vt:lpstr>
      <vt:lpstr>EngTRESS B</vt:lpstr>
      <vt:lpstr>Euphemia</vt:lpstr>
      <vt:lpstr>Impact</vt:lpstr>
      <vt:lpstr>Source Sans Pro Semibold</vt:lpstr>
      <vt:lpstr>Tahoma</vt:lpstr>
      <vt:lpstr>Wingdings</vt:lpstr>
      <vt:lpstr>Wingdings 2</vt:lpstr>
      <vt:lpstr>Wingdings 3</vt:lpstr>
      <vt:lpstr>模組</vt:lpstr>
      <vt:lpstr>1_模組</vt:lpstr>
      <vt:lpstr>1_Office 佈景主題</vt:lpstr>
      <vt:lpstr>6_Office 佈景主題</vt:lpstr>
      <vt:lpstr>1_主要賽事</vt:lpstr>
      <vt:lpstr>Office 佈景主題</vt:lpstr>
      <vt:lpstr>2_Office 佈景主題</vt:lpstr>
      <vt:lpstr>3_Office 佈景主題</vt:lpstr>
      <vt:lpstr>4_Office 佈景主題</vt:lpstr>
      <vt:lpstr>8_Office 佈景主題</vt:lpstr>
      <vt:lpstr>5_Office 佈景主題</vt:lpstr>
      <vt:lpstr>9_Office 佈景主題</vt:lpstr>
      <vt:lpstr>Day_Dreaming_SHIP_TP102737818</vt:lpstr>
      <vt:lpstr>7_Office 佈景主題</vt:lpstr>
      <vt:lpstr>10_Office 佈景主題</vt:lpstr>
      <vt:lpstr>11_Office 佈景主題</vt:lpstr>
      <vt:lpstr>Office Theme</vt:lpstr>
      <vt:lpstr>Contemporary Portrait</vt:lpstr>
      <vt:lpstr>Children Happy 16x9</vt:lpstr>
      <vt:lpstr>Bitmap Image</vt:lpstr>
      <vt:lpstr>PowerPoint 簡報</vt:lpstr>
      <vt:lpstr>Classroom English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Let’s count!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Review the old and learn the new.</vt:lpstr>
      <vt:lpstr>How are you?</vt:lpstr>
      <vt:lpstr>What’s your name?</vt:lpstr>
      <vt:lpstr>How old are you?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(a/an)ant</vt:lpstr>
      <vt:lpstr>(a/an)bird</vt:lpstr>
      <vt:lpstr>(a/an)cat</vt:lpstr>
      <vt:lpstr>(a/an)dog</vt:lpstr>
      <vt:lpstr>(a/an)elephant</vt:lpstr>
      <vt:lpstr>PowerPoint 簡報</vt:lpstr>
      <vt:lpstr>PowerPoint 簡報</vt:lpstr>
      <vt:lpstr>It’s a banana.</vt:lpstr>
      <vt:lpstr>It’s an apple.</vt:lpstr>
      <vt:lpstr>It’s a watermelon.</vt:lpstr>
      <vt:lpstr>It’s an orange.</vt:lpstr>
      <vt:lpstr>It’s a papaya.</vt:lpstr>
      <vt:lpstr>It’s a grape.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17</cp:revision>
  <dcterms:created xsi:type="dcterms:W3CDTF">2020-02-27T00:01:00Z</dcterms:created>
  <dcterms:modified xsi:type="dcterms:W3CDTF">2020-03-04T00:18:30Z</dcterms:modified>
</cp:coreProperties>
</file>